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83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2024/7/29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73723" y="191558"/>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2501147999"/>
              </p:ext>
            </p:extLst>
          </p:nvPr>
        </p:nvGraphicFramePr>
        <p:xfrm>
          <a:off x="181264" y="181383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番号：東２０２４ー１</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西２０２４ー１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公表年月日：２０２４年７月３１日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非常時において、携帯電話利用者が臨時的に他の事業者のネットワークを利用する「事業者間ローミング」を実現するため、当社</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網内において、新たに</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IMSI</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番号を網特有番号として流通させ、緊急通報受理機関の</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指令台及び高度化指令台へ通知することを可能とする機能を新たに追加する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網機能提供計画届出（２０２４ー１）に係る意見提出</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rgbClr val="000000"/>
                          </a:solidFill>
                          <a:latin typeface="Meiryo UI" pitchFamily="50" charset="-128"/>
                          <a:ea typeface="Meiryo UI" pitchFamily="50" charset="-128"/>
                          <a:cs typeface="Meiryo UI" pitchFamily="50" charset="-128"/>
                        </a:rPr>
                        <a:t>２０２４年８月３０日（金）</a:t>
                      </a:r>
                      <a:endParaRPr kumimoji="0" lang="en-US" altLang="ja-JP" sz="1100" dirty="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81264" y="131945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46463" y="530622"/>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４年</a:t>
            </a: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73723"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67399491"/>
              </p:ext>
            </p:extLst>
          </p:nvPr>
        </p:nvGraphicFramePr>
        <p:xfrm>
          <a:off x="136248" y="786255"/>
          <a:ext cx="8823271" cy="1098301"/>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411862">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番号：東２０２４ー１／西２０２４ー１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公表年月日：２０２４年７月３１日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686439">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非常時において、携帯電話利用者が臨時的に他の事業者のネットワークを利用する「事業者間ローミング」を実現するため、当社</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網内において、新たに</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IMSI</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番号を網特有番号として流通させ、緊急通報受理機関の</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IP</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指令台及び高度化指令台へ通知することを可能とする機能を新たに追加する。</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394</Words>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240731</dc:subject>
  <dcterms:created xsi:type="dcterms:W3CDTF">2021-08-04T11:16:41Z</dcterms:created>
  <dcterms:modified xsi:type="dcterms:W3CDTF">2024-07-29T10:56:30Z</dcterms:modified>
</cp:coreProperties>
</file>