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1836"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3931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3731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435761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98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58968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8263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0869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97754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76689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95386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287888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48705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EEFA4D-8A83-4106-BC5D-C008A81B36C1}" type="datetimeFigureOut">
              <a:rPr kumimoji="1" lang="ja-JP" altLang="en-US" smtClean="0"/>
              <a:t>2024/7/29</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0312032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west.ntt.co.jp" TargetMode="External"/><Relationship Id="rId2" Type="http://schemas.openxmlformats.org/officeDocument/2006/relationships/hyperlink" Target="mailto:open-ml@east.ntt.co.jp"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773723" y="191558"/>
            <a:ext cx="7596554" cy="404446"/>
          </a:xfrm>
          <a:prstGeom prst="rect">
            <a:avLst/>
          </a:prstGeom>
        </p:spPr>
        <p:txBody>
          <a:bodyPr lIns="84386" tIns="42194" rIns="84386" bIns="42194" anchor="ctr">
            <a:normAutofit fontScale="900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第一種指定電気通信設備の機能の変更又は追加に関する計画へのご意見受付</a:t>
            </a:r>
          </a:p>
        </p:txBody>
      </p:sp>
      <p:graphicFrame>
        <p:nvGraphicFramePr>
          <p:cNvPr id="8" name="表 7"/>
          <p:cNvGraphicFramePr>
            <a:graphicFrameLocks noGrp="1"/>
          </p:cNvGraphicFramePr>
          <p:nvPr>
            <p:extLst>
              <p:ext uri="{D42A27DB-BD31-4B8C-83A1-F6EECF244321}">
                <p14:modId xmlns:p14="http://schemas.microsoft.com/office/powerpoint/2010/main" val="2501147999"/>
              </p:ext>
            </p:extLst>
          </p:nvPr>
        </p:nvGraphicFramePr>
        <p:xfrm>
          <a:off x="181264" y="1813835"/>
          <a:ext cx="8823271" cy="3777023"/>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314053">
                <a:tc rowSpan="2">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番号：東２０２４ー１</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西２０２４ー１　</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公表年月日：２０２４年７月３１日</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991392">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非常時において、携帯電話利用者が臨時的に他の事業者のネットワークを利用する「事業者間ローミング」を実現するため、当社</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IP</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網内において、新たに</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IMSI</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番号を網特有番号として流通させ、緊急通報受理機関の</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IP</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指令台及び高度化指令台へ通知することを可能とする機能を新たに追加する</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kumimoji="1" lang="ja-JP" altLang="ja-JP" sz="11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98476">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ご提示方法</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別紙（次頁）にご意見等を記載いただき、下記宛先まで送付いただきますようお願いいたします。</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marR="0" indent="-2651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ご意見提示にあたっては、メール件名について「</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網機能提供計画届出（２０２４ー１）に係る意見提出</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」としていただき、ご送付くださいます様、よろしくお願い申し上げます。</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宛先</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a:solidFill>
                            <a:schemeClr val="tx1"/>
                          </a:solidFill>
                          <a:latin typeface="Meiryo UI" pitchFamily="50" charset="-128"/>
                          <a:ea typeface="Meiryo UI" pitchFamily="50" charset="-128"/>
                          <a:cs typeface="Meiryo UI" pitchFamily="50" charset="-128"/>
                        </a:rPr>
                        <a:t>東日本電信電話株式会社　相互接続推進部（</a:t>
                      </a:r>
                      <a:r>
                        <a:rPr kumimoji="0" lang="en-US" altLang="ja-JP" sz="1100" dirty="0">
                          <a:solidFill>
                            <a:schemeClr val="tx1"/>
                          </a:solidFill>
                          <a:latin typeface="Meiryo UI" pitchFamily="50" charset="-128"/>
                          <a:ea typeface="Meiryo UI" pitchFamily="50" charset="-128"/>
                          <a:cs typeface="Meiryo UI" pitchFamily="50" charset="-128"/>
                          <a:hlinkClick r:id="rId2"/>
                        </a:rPr>
                        <a:t>open-ml@east.ntt.co.jp</a:t>
                      </a:r>
                      <a:r>
                        <a:rPr kumimoji="0" lang="ja-JP" altLang="en-US" sz="1100" dirty="0">
                          <a:solidFill>
                            <a:schemeClr val="tx1"/>
                          </a:solidFill>
                          <a:latin typeface="Meiryo UI" pitchFamily="50" charset="-128"/>
                          <a:ea typeface="Meiryo UI" pitchFamily="50" charset="-128"/>
                          <a:cs typeface="Meiryo UI" pitchFamily="50" charset="-128"/>
                        </a:rPr>
                        <a:t>）</a:t>
                      </a:r>
                      <a:endParaRPr kumimoji="0" lang="en-US" altLang="ja-JP" sz="1100" dirty="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a:solidFill>
                            <a:schemeClr val="tx1"/>
                          </a:solidFill>
                          <a:latin typeface="Meiryo UI" pitchFamily="50" charset="-128"/>
                          <a:ea typeface="Meiryo UI" pitchFamily="50" charset="-128"/>
                          <a:cs typeface="Meiryo UI" pitchFamily="50" charset="-128"/>
                        </a:rPr>
                        <a:t>西日本電信電話株式会社　設備本部　相互接続推進部（</a:t>
                      </a:r>
                      <a:r>
                        <a:rPr kumimoji="0" lang="en-US" altLang="ja-JP" sz="1100" dirty="0">
                          <a:solidFill>
                            <a:schemeClr val="tx1"/>
                          </a:solidFill>
                          <a:latin typeface="Meiryo UI" pitchFamily="50" charset="-128"/>
                          <a:ea typeface="Meiryo UI" pitchFamily="50" charset="-128"/>
                          <a:cs typeface="Meiryo UI" pitchFamily="50" charset="-128"/>
                          <a:hlinkClick r:id="rId3"/>
                        </a:rPr>
                        <a:t>open@west.ntt.co.jp</a:t>
                      </a:r>
                      <a:r>
                        <a:rPr kumimoji="0" lang="ja-JP" altLang="en-US" sz="1100" dirty="0">
                          <a:solidFill>
                            <a:schemeClr val="tx1"/>
                          </a:solidFill>
                          <a:latin typeface="Meiryo UI" pitchFamily="50" charset="-128"/>
                          <a:ea typeface="Meiryo UI" pitchFamily="50" charset="-128"/>
                          <a:cs typeface="Meiryo UI" pitchFamily="50" charset="-128"/>
                        </a:rPr>
                        <a:t>）</a:t>
                      </a:r>
                      <a:endParaRPr kumimoji="0" lang="en-US" altLang="ja-JP" sz="1100" dirty="0">
                        <a:solidFill>
                          <a:schemeClr val="tx1"/>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73102">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a:solidFill>
                            <a:srgbClr val="000000"/>
                          </a:solidFill>
                          <a:latin typeface="Meiryo UI" pitchFamily="50" charset="-128"/>
                          <a:ea typeface="Meiryo UI" pitchFamily="50" charset="-128"/>
                          <a:cs typeface="Meiryo UI" pitchFamily="50" charset="-128"/>
                        </a:rPr>
                        <a:t>２０２４年８月３０日（金）</a:t>
                      </a:r>
                      <a:endParaRPr kumimoji="0" lang="en-US" altLang="ja-JP" sz="1100" dirty="0">
                        <a:solidFill>
                          <a:srgbClr val="000000"/>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181264" y="1319459"/>
            <a:ext cx="8802355" cy="291170"/>
          </a:xfrm>
          <a:prstGeom prst="rect">
            <a:avLst/>
          </a:prstGeom>
          <a:noFill/>
          <a:ln>
            <a:solidFill>
              <a:schemeClr val="tx1"/>
            </a:solidFill>
          </a:ln>
        </p:spPr>
        <p:txBody>
          <a:bodyPr wrap="square" rtlCol="0">
            <a:spAutoFit/>
          </a:bodyPr>
          <a:lstStyle/>
          <a:p>
            <a:pPr marL="263776" marR="0" lvl="0" indent="-263776"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第一種指定電気通信設備の機能の変更又は追加に関する計画について、以下のとおりご意見を受付いたします。</a:t>
            </a:r>
          </a:p>
        </p:txBody>
      </p:sp>
      <p:sp>
        <p:nvSpPr>
          <p:cNvPr id="15" name="テキスト ボックス 14"/>
          <p:cNvSpPr txBox="1"/>
          <p:nvPr/>
        </p:nvSpPr>
        <p:spPr>
          <a:xfrm>
            <a:off x="7846463" y="530622"/>
            <a:ext cx="1297537" cy="660117"/>
          </a:xfrm>
          <a:prstGeom prst="rect">
            <a:avLst/>
          </a:prstGeom>
          <a:noFill/>
          <a:ln>
            <a:noFill/>
          </a:ln>
        </p:spPr>
        <p:txBody>
          <a:bodyPr wrap="square" rtlCol="0" anchor="ctr">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４年</a:t>
            </a:r>
            <a:r>
              <a:rPr kumimoji="1" lang="en-US" altLang="ja-JP" sz="7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相互接続推進部</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西日本電信電話株式会社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設備本部　相互接続推進部</a:t>
            </a:r>
          </a:p>
        </p:txBody>
      </p:sp>
    </p:spTree>
    <p:extLst>
      <p:ext uri="{BB962C8B-B14F-4D97-AF65-F5344CB8AC3E}">
        <p14:creationId xmlns:p14="http://schemas.microsoft.com/office/powerpoint/2010/main" val="152411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25463551"/>
              </p:ext>
            </p:extLst>
          </p:nvPr>
        </p:nvGraphicFramePr>
        <p:xfrm>
          <a:off x="136248" y="1987394"/>
          <a:ext cx="8801101" cy="4263963"/>
        </p:xfrm>
        <a:graphic>
          <a:graphicData uri="http://schemas.openxmlformats.org/drawingml/2006/table">
            <a:tbl>
              <a:tblPr firstRow="1" bandRow="1"/>
              <a:tblGrid>
                <a:gridCol w="1158531">
                  <a:extLst>
                    <a:ext uri="{9D8B030D-6E8A-4147-A177-3AD203B41FA5}">
                      <a16:colId xmlns:a16="http://schemas.microsoft.com/office/drawing/2014/main" val="20000"/>
                    </a:ext>
                  </a:extLst>
                </a:gridCol>
                <a:gridCol w="3898779">
                  <a:extLst>
                    <a:ext uri="{9D8B030D-6E8A-4147-A177-3AD203B41FA5}">
                      <a16:colId xmlns:a16="http://schemas.microsoft.com/office/drawing/2014/main" val="20001"/>
                    </a:ext>
                  </a:extLst>
                </a:gridCol>
                <a:gridCol w="3743791">
                  <a:extLst>
                    <a:ext uri="{9D8B030D-6E8A-4147-A177-3AD203B41FA5}">
                      <a16:colId xmlns:a16="http://schemas.microsoft.com/office/drawing/2014/main" val="20002"/>
                    </a:ext>
                  </a:extLst>
                </a:gridCol>
              </a:tblGrid>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ご担当者名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（所属）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（氏名）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ご連絡先</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558126">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4" name="タイトル 1"/>
          <p:cNvSpPr txBox="1">
            <a:spLocks/>
          </p:cNvSpPr>
          <p:nvPr/>
        </p:nvSpPr>
        <p:spPr>
          <a:xfrm>
            <a:off x="773723" y="317496"/>
            <a:ext cx="7596554" cy="404446"/>
          </a:xfrm>
          <a:prstGeom prst="rect">
            <a:avLst/>
          </a:prstGeom>
        </p:spPr>
        <p:txBody>
          <a:bodyPr lIns="84386" tIns="42194" rIns="84386" bIns="42194" anchor="ctr">
            <a:normAutofit fontScale="975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別紙</a:t>
            </a: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ご意見受付様式</a:t>
            </a:r>
          </a:p>
        </p:txBody>
      </p:sp>
      <p:graphicFrame>
        <p:nvGraphicFramePr>
          <p:cNvPr id="8" name="表 7"/>
          <p:cNvGraphicFramePr>
            <a:graphicFrameLocks noGrp="1"/>
          </p:cNvGraphicFramePr>
          <p:nvPr>
            <p:extLst>
              <p:ext uri="{D42A27DB-BD31-4B8C-83A1-F6EECF244321}">
                <p14:modId xmlns:p14="http://schemas.microsoft.com/office/powerpoint/2010/main" val="367399491"/>
              </p:ext>
            </p:extLst>
          </p:nvPr>
        </p:nvGraphicFramePr>
        <p:xfrm>
          <a:off x="136248" y="786255"/>
          <a:ext cx="8823271" cy="1098301"/>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411862">
                <a:tc rowSpan="2">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番号：東２０２４ー１／西２０２４ー１　</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公表年月日：２０２４年７月３１日</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686439">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非常時において、携帯電話利用者が臨時的に他の事業者のネットワークを利用する「事業者間ローミング」を実現するため、当社</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IP</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網内において、新たに</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IMSI</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番号を網特有番号として流通させ、緊急通報受理機関の</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IP</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指令台及び高度化指令台へ通知することを可能とする機能を新たに追加する。</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442330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TotalTime>
  <Words>394</Words>
  <PresentationFormat>画面に合わせる (4:3)</PresentationFormat>
  <Paragraphs>33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游ゴシック Light</vt:lpstr>
      <vt:lpstr>Arial</vt:lpstr>
      <vt:lpstr>Wingdings</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240731</dc:subject>
  <dcterms:created xsi:type="dcterms:W3CDTF">2021-08-04T11:16:41Z</dcterms:created>
  <dcterms:modified xsi:type="dcterms:W3CDTF">2024-07-29T10:56:30Z</dcterms:modified>
</cp:coreProperties>
</file>