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64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2024/3/11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3931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2024/3/11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3731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2024/3/11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435761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98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2024/3/11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58968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2024/3/11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8263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2024/3/11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0869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6EEFA4D-8A83-4106-BC5D-C008A81B36C1}" type="datetimeFigureOut">
              <a:rPr kumimoji="1" lang="ja-JP" altLang="en-US" smtClean="0"/>
              <a:t>2024/3/11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97754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6EEFA4D-8A83-4106-BC5D-C008A81B36C1}" type="datetimeFigureOut">
              <a:rPr kumimoji="1" lang="ja-JP" altLang="en-US" smtClean="0"/>
              <a:t>2024/3/11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766895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EEFA4D-8A83-4106-BC5D-C008A81B36C1}" type="datetimeFigureOut">
              <a:rPr kumimoji="1" lang="ja-JP" altLang="en-US" smtClean="0"/>
              <a:t>2024/3/11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95386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2024/3/11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28788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2024/3/11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48705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6EEFA4D-8A83-4106-BC5D-C008A81B36C1}" type="datetimeFigureOut">
              <a:rPr kumimoji="1" lang="ja-JP" altLang="en-US" smtClean="0"/>
              <a:t>2024/3/11</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10312032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west.ntt.co.jp" TargetMode="External"/><Relationship Id="rId2" Type="http://schemas.openxmlformats.org/officeDocument/2006/relationships/hyperlink" Target="mailto:open-ml@east.ntt.co.jp"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773723" y="191558"/>
            <a:ext cx="7596554" cy="404446"/>
          </a:xfrm>
          <a:prstGeom prst="rect">
            <a:avLst/>
          </a:prstGeom>
        </p:spPr>
        <p:txBody>
          <a:bodyPr lIns="84386" tIns="42194" rIns="84386" bIns="42194" anchor="ctr">
            <a:normAutofit fontScale="900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第一種指定電気通信設備の機能の変更又は追加に関する計画へのご意見受付</a:t>
            </a:r>
          </a:p>
        </p:txBody>
      </p:sp>
      <p:graphicFrame>
        <p:nvGraphicFramePr>
          <p:cNvPr id="8" name="表 7"/>
          <p:cNvGraphicFramePr>
            <a:graphicFrameLocks noGrp="1"/>
          </p:cNvGraphicFramePr>
          <p:nvPr>
            <p:extLst>
              <p:ext uri="{D42A27DB-BD31-4B8C-83A1-F6EECF244321}">
                <p14:modId xmlns:p14="http://schemas.microsoft.com/office/powerpoint/2010/main" val="1018826068"/>
              </p:ext>
            </p:extLst>
          </p:nvPr>
        </p:nvGraphicFramePr>
        <p:xfrm>
          <a:off x="181264" y="1813835"/>
          <a:ext cx="8823271" cy="3777023"/>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314053">
                <a:tc rowSpan="2">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番号：東２０２３ー１</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西２０２３ー１　</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公表年月日：２０２４年３月１４日</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991392">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当社の設置する光信号端末回線又は光信号中継回線と接続する当社の伝送装置において、当社サービスユーザ及び当社と相互接</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続を行う事業者において</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OTU</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フレームを用いた伝送を実現する機能を新たに追加する</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kumimoji="1" lang="ja-JP" altLang="ja-JP" sz="11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98476">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ご提示方法</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別紙（次頁）にご意見等を記載いただき、下記宛先まで送付いただきますようお願いいたします。</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marR="0" indent="-26511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ご意見提示にあたっては、メール件名について「</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網機能提供計画届出（２０２３ー１）に係る意見提出</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」としていただき、ご送付くださいます様、よろしくお願い申し上げます。</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宛先</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a:solidFill>
                            <a:schemeClr val="tx1"/>
                          </a:solidFill>
                          <a:latin typeface="Meiryo UI" pitchFamily="50" charset="-128"/>
                          <a:ea typeface="Meiryo UI" pitchFamily="50" charset="-128"/>
                          <a:cs typeface="Meiryo UI" pitchFamily="50" charset="-128"/>
                        </a:rPr>
                        <a:t>東日本電信電話株式会社　相互接続推進部（</a:t>
                      </a:r>
                      <a:r>
                        <a:rPr kumimoji="0" lang="en-US" altLang="ja-JP" sz="1100" dirty="0">
                          <a:solidFill>
                            <a:schemeClr val="tx1"/>
                          </a:solidFill>
                          <a:latin typeface="Meiryo UI" pitchFamily="50" charset="-128"/>
                          <a:ea typeface="Meiryo UI" pitchFamily="50" charset="-128"/>
                          <a:cs typeface="Meiryo UI" pitchFamily="50" charset="-128"/>
                          <a:hlinkClick r:id="rId2"/>
                        </a:rPr>
                        <a:t>open-ml@east.ntt.co.jp</a:t>
                      </a:r>
                      <a:r>
                        <a:rPr kumimoji="0" lang="ja-JP" altLang="en-US" sz="1100" dirty="0">
                          <a:solidFill>
                            <a:schemeClr val="tx1"/>
                          </a:solidFill>
                          <a:latin typeface="Meiryo UI" pitchFamily="50" charset="-128"/>
                          <a:ea typeface="Meiryo UI" pitchFamily="50" charset="-128"/>
                          <a:cs typeface="Meiryo UI" pitchFamily="50" charset="-128"/>
                        </a:rPr>
                        <a:t>）</a:t>
                      </a:r>
                      <a:endParaRPr kumimoji="0" lang="en-US" altLang="ja-JP" sz="1100" dirty="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a:solidFill>
                            <a:schemeClr val="tx1"/>
                          </a:solidFill>
                          <a:latin typeface="Meiryo UI" pitchFamily="50" charset="-128"/>
                          <a:ea typeface="Meiryo UI" pitchFamily="50" charset="-128"/>
                          <a:cs typeface="Meiryo UI" pitchFamily="50" charset="-128"/>
                        </a:rPr>
                        <a:t>西日本電信電話株式会社　設備本部　相互接続推進部（</a:t>
                      </a:r>
                      <a:r>
                        <a:rPr kumimoji="0" lang="en-US" altLang="ja-JP" sz="1100" dirty="0">
                          <a:solidFill>
                            <a:schemeClr val="tx1"/>
                          </a:solidFill>
                          <a:latin typeface="Meiryo UI" pitchFamily="50" charset="-128"/>
                          <a:ea typeface="Meiryo UI" pitchFamily="50" charset="-128"/>
                          <a:cs typeface="Meiryo UI" pitchFamily="50" charset="-128"/>
                          <a:hlinkClick r:id="rId3"/>
                        </a:rPr>
                        <a:t>open@west.ntt.co.jp</a:t>
                      </a:r>
                      <a:r>
                        <a:rPr kumimoji="0" lang="ja-JP" altLang="en-US" sz="1100" dirty="0">
                          <a:solidFill>
                            <a:schemeClr val="tx1"/>
                          </a:solidFill>
                          <a:latin typeface="Meiryo UI" pitchFamily="50" charset="-128"/>
                          <a:ea typeface="Meiryo UI" pitchFamily="50" charset="-128"/>
                          <a:cs typeface="Meiryo UI" pitchFamily="50" charset="-128"/>
                        </a:rPr>
                        <a:t>）</a:t>
                      </a:r>
                      <a:endParaRPr kumimoji="0" lang="en-US" altLang="ja-JP" sz="1100" dirty="0">
                        <a:solidFill>
                          <a:schemeClr val="tx1"/>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73102">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期限</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a:solidFill>
                            <a:srgbClr val="000000"/>
                          </a:solidFill>
                          <a:latin typeface="Meiryo UI" pitchFamily="50" charset="-128"/>
                          <a:ea typeface="Meiryo UI" pitchFamily="50" charset="-128"/>
                          <a:cs typeface="Meiryo UI" pitchFamily="50" charset="-128"/>
                        </a:rPr>
                        <a:t>２０２４年４月１５日（月）</a:t>
                      </a:r>
                      <a:endParaRPr kumimoji="0" lang="en-US" altLang="ja-JP" sz="1100" dirty="0">
                        <a:solidFill>
                          <a:srgbClr val="000000"/>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テキスト ボックス 10"/>
          <p:cNvSpPr txBox="1"/>
          <p:nvPr/>
        </p:nvSpPr>
        <p:spPr>
          <a:xfrm>
            <a:off x="181264" y="1319459"/>
            <a:ext cx="8802355" cy="291170"/>
          </a:xfrm>
          <a:prstGeom prst="rect">
            <a:avLst/>
          </a:prstGeom>
          <a:noFill/>
          <a:ln>
            <a:solidFill>
              <a:schemeClr val="tx1"/>
            </a:solidFill>
          </a:ln>
        </p:spPr>
        <p:txBody>
          <a:bodyPr wrap="square" rtlCol="0">
            <a:spAutoFit/>
          </a:bodyPr>
          <a:lstStyle/>
          <a:p>
            <a:pPr marL="263776" marR="0" lvl="0" indent="-263776"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第一種指定電気通信設備の機能の変更又は追加に関する計画について、以下のとおりご意見を受付いたします。</a:t>
            </a:r>
          </a:p>
        </p:txBody>
      </p:sp>
      <p:sp>
        <p:nvSpPr>
          <p:cNvPr id="15" name="テキスト ボックス 14"/>
          <p:cNvSpPr txBox="1"/>
          <p:nvPr/>
        </p:nvSpPr>
        <p:spPr>
          <a:xfrm>
            <a:off x="7846463" y="530622"/>
            <a:ext cx="1297537" cy="660117"/>
          </a:xfrm>
          <a:prstGeom prst="rect">
            <a:avLst/>
          </a:prstGeom>
          <a:noFill/>
          <a:ln>
            <a:noFill/>
          </a:ln>
        </p:spPr>
        <p:txBody>
          <a:bodyPr wrap="square" rtlCol="0" anchor="ctr">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４年３月１４日</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東日本電信電話株式会社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相互接続推進部</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西日本電信電話株式会社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設備本部　相互接続推進部</a:t>
            </a:r>
          </a:p>
        </p:txBody>
      </p:sp>
    </p:spTree>
    <p:extLst>
      <p:ext uri="{BB962C8B-B14F-4D97-AF65-F5344CB8AC3E}">
        <p14:creationId xmlns:p14="http://schemas.microsoft.com/office/powerpoint/2010/main" val="1524119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25463551"/>
              </p:ext>
            </p:extLst>
          </p:nvPr>
        </p:nvGraphicFramePr>
        <p:xfrm>
          <a:off x="136248" y="1987394"/>
          <a:ext cx="8801101" cy="4263963"/>
        </p:xfrm>
        <a:graphic>
          <a:graphicData uri="http://schemas.openxmlformats.org/drawingml/2006/table">
            <a:tbl>
              <a:tblPr firstRow="1" bandRow="1"/>
              <a:tblGrid>
                <a:gridCol w="1158531">
                  <a:extLst>
                    <a:ext uri="{9D8B030D-6E8A-4147-A177-3AD203B41FA5}">
                      <a16:colId xmlns:a16="http://schemas.microsoft.com/office/drawing/2014/main" val="20000"/>
                    </a:ext>
                  </a:extLst>
                </a:gridCol>
                <a:gridCol w="3898779">
                  <a:extLst>
                    <a:ext uri="{9D8B030D-6E8A-4147-A177-3AD203B41FA5}">
                      <a16:colId xmlns:a16="http://schemas.microsoft.com/office/drawing/2014/main" val="20001"/>
                    </a:ext>
                  </a:extLst>
                </a:gridCol>
                <a:gridCol w="3743791">
                  <a:extLst>
                    <a:ext uri="{9D8B030D-6E8A-4147-A177-3AD203B41FA5}">
                      <a16:colId xmlns:a16="http://schemas.microsoft.com/office/drawing/2014/main" val="20002"/>
                    </a:ext>
                  </a:extLst>
                </a:gridCol>
              </a:tblGrid>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0"/>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ご担当者名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（所属）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（氏名）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ご連絡先</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TEL)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mail)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58126">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4" name="タイトル 1"/>
          <p:cNvSpPr txBox="1">
            <a:spLocks/>
          </p:cNvSpPr>
          <p:nvPr/>
        </p:nvSpPr>
        <p:spPr>
          <a:xfrm>
            <a:off x="773723" y="317496"/>
            <a:ext cx="7596554" cy="404446"/>
          </a:xfrm>
          <a:prstGeom prst="rect">
            <a:avLst/>
          </a:prstGeom>
        </p:spPr>
        <p:txBody>
          <a:bodyPr lIns="84386" tIns="42194" rIns="84386" bIns="42194" anchor="ctr">
            <a:normAutofit fontScale="975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別紙</a:t>
            </a: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ご意見受付様式</a:t>
            </a:r>
          </a:p>
        </p:txBody>
      </p:sp>
      <p:graphicFrame>
        <p:nvGraphicFramePr>
          <p:cNvPr id="8" name="表 7"/>
          <p:cNvGraphicFramePr>
            <a:graphicFrameLocks noGrp="1"/>
          </p:cNvGraphicFramePr>
          <p:nvPr>
            <p:extLst>
              <p:ext uri="{D42A27DB-BD31-4B8C-83A1-F6EECF244321}">
                <p14:modId xmlns:p14="http://schemas.microsoft.com/office/powerpoint/2010/main" val="2713307289"/>
              </p:ext>
            </p:extLst>
          </p:nvPr>
        </p:nvGraphicFramePr>
        <p:xfrm>
          <a:off x="136248" y="786255"/>
          <a:ext cx="8823271" cy="1098301"/>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411862">
                <a:tc rowSpan="2">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番号：東２０２３ー１／西２０２３ー１　</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公表年月日：２０２４年３月１４日</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686439">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当社の設置する光信号端末回線又は光信号中継回線と接続する当社の伝送装置において、当社サービスユーザ及び当社と相互接</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続を行う事業者において</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OTU</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フレームを用いた伝送を実現する機能を新たに追加する</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kumimoji="1" lang="ja-JP" altLang="ja-JP" sz="11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4423300"/>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PresentationFormat/>
  <Paragraphs>35</Paragraphs>
  <Slides>2</Slides>
  <Notes>0</Notes>
  <HiddenSlides>0</HiddenSlides>
  <MMClips>0</MMClips>
  <ScaleCrop>false</ScaleCrop>
  <Company/>
  <LinksUpToDate>false</LinksUpToDate>
  <SharedDoc>false</SharedDoc>
  <HyperlinksChanged>false</HyperlinksChanged>
  <AppVersion>16.0000</AppVersion>
  <Template>Office Theme</Template>
  <TotalTime>0</TotalTime>
  <Words>342</Word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240314</dc:subject>
  <dc:creator/>
  <cp:lastModifiedBy/>
  <dcterms:created xsi:type="dcterms:W3CDTF">2021-08-04T11:16:41Z</dcterms:created>
  <dcterms:modified xsi:type="dcterms:W3CDTF">2024-03-11T06:29:37Z</dcterms:modified>
</cp:coreProperties>
</file>