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1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21212" y="333574"/>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632268043"/>
              </p:ext>
            </p:extLst>
          </p:nvPr>
        </p:nvGraphicFramePr>
        <p:xfrm>
          <a:off x="136248" y="1389175"/>
          <a:ext cx="8823271" cy="4546437"/>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年８月６日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東日本電信電話株式会社（東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継交換機、加入者交換機、番号案内装置及び番号案内データベースを用いて、番号案内サービスの提供及び当該サービスと他事業者との相互接続を実現する機能について、当社が設置する番号案内データベースを自ら利用するとともに特定端末系事業者が設置する番号案内データベースを相互接続で利用する方式から、当社が設置する番号案内データベースのみを自ら利用する方式に変更するも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西日本電信電話株式会社（西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継交換機、加入者交換機、番号案内装置及び番号案内データベースを用いて、番号案内サービスの提供及び当該サービスと他事業者との相互接続を実現する機能について、当社が設置する番号案内データベースを自ら利用するとともに特定端末系事業者が設置する番号案内データベースを相互接続で利用する方式から、特定端末系事業者が設置する番号案内データベースのみを相互接続で利用する方式に変更するもの。</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smtClean="0">
                          <a:solidFill>
                            <a:srgbClr val="000000"/>
                          </a:solidFill>
                          <a:latin typeface="Meiryo UI" pitchFamily="50" charset="-128"/>
                          <a:ea typeface="Meiryo UI" pitchFamily="50" charset="-128"/>
                          <a:cs typeface="Meiryo UI" pitchFamily="50" charset="-128"/>
                        </a:rPr>
                        <a:t>2021</a:t>
                      </a:r>
                      <a:r>
                        <a:rPr kumimoji="0" lang="ja-JP" altLang="en-US" sz="1100" dirty="0" smtClean="0">
                          <a:solidFill>
                            <a:srgbClr val="000000"/>
                          </a:solidFill>
                          <a:latin typeface="Meiryo UI" pitchFamily="50" charset="-128"/>
                          <a:ea typeface="Meiryo UI" pitchFamily="50" charset="-128"/>
                          <a:cs typeface="Meiryo UI" pitchFamily="50" charset="-128"/>
                        </a:rPr>
                        <a:t>年９月６日（月）正午</a:t>
                      </a:r>
                      <a:endParaRPr kumimoji="0" lang="en-US" altLang="ja-JP" sz="1100" dirty="0" smtClean="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36659" y="90686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6" name="テキスト ボックス 5"/>
          <p:cNvSpPr txBox="1"/>
          <p:nvPr/>
        </p:nvSpPr>
        <p:spPr>
          <a:xfrm>
            <a:off x="7870581" y="252794"/>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年８月</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812358982"/>
              </p:ext>
            </p:extLst>
          </p:nvPr>
        </p:nvGraphicFramePr>
        <p:xfrm>
          <a:off x="147332" y="2949920"/>
          <a:ext cx="8801101" cy="3750632"/>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0156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0156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156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308">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62384"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2503195131"/>
              </p:ext>
            </p:extLst>
          </p:nvPr>
        </p:nvGraphicFramePr>
        <p:xfrm>
          <a:off x="136248" y="786255"/>
          <a:ext cx="8823271" cy="2014024"/>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253218">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年８月６日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422031">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東日本電信電話株式会社（東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継交換機、加入者交換機、番号案内装置及び番号案内データベースを用いて、番号案内サービスの提供及び当該サービスと他事業者との相互接続を実現する機能について、当社が設置する番号案内データベースを自ら利用するとともに特定端末系事業者が設置する番号案内データベースを相互接続で利用する方式から、当社が設置する番号案内データベースのみを自ら利用する方式に変更するも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西日本電信電話株式会社（西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継交換機、加入者交換機、番号案内装置及び番号案内データベースを用いて、番号案内サービスの提供及び当該サービスと他事業者との相互接続を実現する機能について、当社が設置する番号案内データベースを自ら利用するとともに特定端末系事業者が設置する番号案内データベースを相互接続で利用する方式から、特定端末系事業者が設置する番号案内データベースのみを相互接続で利用する方式に変更するもの。</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663</Words>
  <Application>Microsoft Office PowerPoint</Application>
  <PresentationFormat>画面に合わせる (4:3)</PresentationFormat>
  <Paragraphs>41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210806</dc:subject>
  <dc:creator/>
  <cp:lastModifiedBy/>
  <dcterms:created xsi:type="dcterms:W3CDTF">2021-08-06T03:08:43Z</dcterms:created>
  <dcterms:modified xsi:type="dcterms:W3CDTF">2021-08-06T03:09:09Z</dcterms:modified>
</cp:coreProperties>
</file>