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1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2021/8/6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21212" y="333574"/>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4155951568"/>
              </p:ext>
            </p:extLst>
          </p:nvPr>
        </p:nvGraphicFramePr>
        <p:xfrm>
          <a:off x="136248" y="138917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年８月６日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当社</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網において音声伝送役務を提供するために用いている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ENUM</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SBC</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DNS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及び中継ルータ、関門系ルータ、メディアゲートウェイ、伝送路、関門交換機で構成される伝送交換設備に加え、新たにモバイル網との発信転送に係る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サーバへの機能の具備及び</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通信に係るデータの変換を行う</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用サーバ、モバイル網との接続用ルータの設置を行い、他社から調達するモバイル網を用いて、ワイヤレス固定電話の提供及び当該サービスと他事業者との相互接続を実現する機能</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smtClean="0">
                          <a:solidFill>
                            <a:srgbClr val="000000"/>
                          </a:solidFill>
                          <a:latin typeface="Meiryo UI" pitchFamily="50" charset="-128"/>
                          <a:ea typeface="Meiryo UI" pitchFamily="50" charset="-128"/>
                          <a:cs typeface="Meiryo UI" pitchFamily="50" charset="-128"/>
                        </a:rPr>
                        <a:t>2021</a:t>
                      </a:r>
                      <a:r>
                        <a:rPr kumimoji="0" lang="ja-JP" altLang="en-US" sz="1100" dirty="0" smtClean="0">
                          <a:solidFill>
                            <a:srgbClr val="000000"/>
                          </a:solidFill>
                          <a:latin typeface="Meiryo UI" pitchFamily="50" charset="-128"/>
                          <a:ea typeface="Meiryo UI" pitchFamily="50" charset="-128"/>
                          <a:cs typeface="Meiryo UI" pitchFamily="50" charset="-128"/>
                        </a:rPr>
                        <a:t>年９月６日（月）正午</a:t>
                      </a:r>
                      <a:endParaRPr kumimoji="0" lang="en-US" altLang="ja-JP" sz="1100" dirty="0" smtClean="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36659" y="90686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70581" y="252794"/>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年８月</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5463551"/>
              </p:ext>
            </p:extLst>
          </p:nvPr>
        </p:nvGraphicFramePr>
        <p:xfrm>
          <a:off x="136248" y="1987394"/>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62384"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1646253880"/>
              </p:ext>
            </p:extLst>
          </p:nvPr>
        </p:nvGraphicFramePr>
        <p:xfrm>
          <a:off x="136248" y="786255"/>
          <a:ext cx="8823271" cy="1008184"/>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253218">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年８月６日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422031">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当社</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網において音声伝送役務を提供するために用いている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ENUM</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SBC</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DNS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及び中継ルータ、関門系ルータ、メディアゲートウェイ、伝送路、関門交換機で構成される伝送交換設備に加え、新たにモバイル網との発信転送に係る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サーバへの機能の具備及び</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通信に係るデータの変換を行う</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用サーバ、モバイル網との接続用ルータの設置を行い、他社から調達するモバイル網を用いて、ワイヤレス固定電話の提供及び当該サービスと他事業者との相互接続を実現する機能</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484</Words>
  <Application>Microsoft Office PowerPoint</Application>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210806</dc:subject>
  <dc:creator/>
  <cp:lastModifiedBy/>
  <dcterms:created xsi:type="dcterms:W3CDTF">2021-08-06T03:09:19Z</dcterms:created>
  <dcterms:modified xsi:type="dcterms:W3CDTF">2021-08-06T03:09:22Z</dcterms:modified>
</cp:coreProperties>
</file>