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 id="258"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50421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109902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68671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6926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64340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313846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363315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99604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4178478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679052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97177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272281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EEFA4D-8A83-4106-BC5D-C008A81B36C1}" type="datetimeFigureOut">
              <a:rPr kumimoji="1" lang="ja-JP" altLang="en-US" smtClean="0"/>
              <a:t>2020/6/19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916532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21212" y="333574"/>
            <a:ext cx="7596554" cy="404446"/>
          </a:xfrm>
          <a:prstGeom prst="rect">
            <a:avLst/>
          </a:prstGeom>
        </p:spPr>
        <p:txBody>
          <a:bodyPr lIns="84386" tIns="42194" rIns="84386" bIns="42194"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184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1815470400"/>
              </p:ext>
            </p:extLst>
          </p:nvPr>
        </p:nvGraphicFramePr>
        <p:xfrm>
          <a:off x="136248" y="1389175"/>
          <a:ext cx="8823271" cy="3777023"/>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314053">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99139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広域イーサネットサービスとして高速・大容量の通信を行うための、ルータおよび伝送路設備を用いて、通信路の設定および伝送を行い、イーサネットフレームを交換する機能</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9847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）に係る意見提出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2"/>
                        </a:rPr>
                        <a:t>open-ml@east.ntt.co.jp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3"/>
                        </a:rPr>
                        <a:t>open@west.ntt.co.jp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102">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100" dirty="0" smtClean="0">
                          <a:solidFill>
                            <a:srgbClr val="000000"/>
                          </a:solidFill>
                          <a:latin typeface="Meiryo UI" pitchFamily="50" charset="-128"/>
                          <a:ea typeface="Meiryo UI" pitchFamily="50" charset="-128"/>
                          <a:cs typeface="Meiryo UI" pitchFamily="50" charset="-128"/>
                        </a:rPr>
                        <a:t>2020</a:t>
                      </a:r>
                      <a:r>
                        <a:rPr kumimoji="0" lang="ja-JP" altLang="en-US" sz="1100" dirty="0" smtClean="0">
                          <a:solidFill>
                            <a:srgbClr val="000000"/>
                          </a:solidFill>
                          <a:latin typeface="Meiryo UI" pitchFamily="50" charset="-128"/>
                          <a:ea typeface="Meiryo UI" pitchFamily="50" charset="-128"/>
                          <a:cs typeface="Meiryo UI" pitchFamily="50" charset="-128"/>
                        </a:rPr>
                        <a:t>年</a:t>
                      </a:r>
                      <a:r>
                        <a:rPr kumimoji="0" lang="en-US" altLang="ja-JP" sz="1100" dirty="0" smtClean="0">
                          <a:solidFill>
                            <a:srgbClr val="000000"/>
                          </a:solidFill>
                          <a:latin typeface="Meiryo UI" pitchFamily="50" charset="-128"/>
                          <a:ea typeface="Meiryo UI" pitchFamily="50" charset="-128"/>
                          <a:cs typeface="Meiryo UI" pitchFamily="50" charset="-128"/>
                        </a:rPr>
                        <a:t>7</a:t>
                      </a:r>
                      <a:r>
                        <a:rPr kumimoji="0" lang="ja-JP" altLang="en-US" sz="1100" dirty="0" smtClean="0">
                          <a:solidFill>
                            <a:srgbClr val="000000"/>
                          </a:solidFill>
                          <a:latin typeface="Meiryo UI" pitchFamily="50" charset="-128"/>
                          <a:ea typeface="Meiryo UI" pitchFamily="50" charset="-128"/>
                          <a:cs typeface="Meiryo UI" pitchFamily="50" charset="-128"/>
                        </a:rPr>
                        <a:t>月</a:t>
                      </a:r>
                      <a:r>
                        <a:rPr kumimoji="0" lang="en-US" altLang="ja-JP" sz="1100" dirty="0" smtClean="0">
                          <a:solidFill>
                            <a:srgbClr val="000000"/>
                          </a:solidFill>
                          <a:latin typeface="Meiryo UI" pitchFamily="50" charset="-128"/>
                          <a:ea typeface="Meiryo UI" pitchFamily="50" charset="-128"/>
                          <a:cs typeface="Meiryo UI" pitchFamily="50" charset="-128"/>
                        </a:rPr>
                        <a:t>20</a:t>
                      </a:r>
                      <a:r>
                        <a:rPr kumimoji="0" lang="ja-JP" altLang="en-US" sz="1100" dirty="0" smtClean="0">
                          <a:solidFill>
                            <a:srgbClr val="000000"/>
                          </a:solidFill>
                          <a:latin typeface="Meiryo UI" pitchFamily="50" charset="-128"/>
                          <a:ea typeface="Meiryo UI" pitchFamily="50" charset="-128"/>
                          <a:cs typeface="Meiryo UI" pitchFamily="50" charset="-128"/>
                        </a:rPr>
                        <a:t>日（月）正午</a:t>
                      </a:r>
                      <a:endParaRPr kumimoji="0" lang="en-US" altLang="ja-JP" sz="1100" dirty="0" smtClean="0">
                        <a:solidFill>
                          <a:srgbClr val="000000"/>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36659" y="906869"/>
            <a:ext cx="8802355" cy="291170"/>
          </a:xfrm>
          <a:prstGeom prst="rect">
            <a:avLst/>
          </a:prstGeom>
          <a:noFill/>
          <a:ln>
            <a:solidFill>
              <a:schemeClr val="tx1"/>
            </a:solidFill>
          </a:ln>
        </p:spPr>
        <p:txBody>
          <a:bodyPr wrap="square" rtlCol="0">
            <a:spAutoFit/>
          </a:bodyPr>
          <a:lstStyle/>
          <a:p>
            <a:pPr marL="263776" indent="-263776">
              <a:buFont typeface="Wingdings" panose="05000000000000000000" pitchFamily="2" charset="2"/>
              <a:buChar char="Ø"/>
            </a:pPr>
            <a:r>
              <a:rPr lang="ja-JP" altLang="en-US" sz="1292" dirty="0">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p>
        </p:txBody>
      </p:sp>
      <p:sp>
        <p:nvSpPr>
          <p:cNvPr id="15" name="テキスト ボックス 14"/>
          <p:cNvSpPr txBox="1"/>
          <p:nvPr/>
        </p:nvSpPr>
        <p:spPr>
          <a:xfrm>
            <a:off x="7870581" y="252794"/>
            <a:ext cx="1297537" cy="660117"/>
          </a:xfrm>
          <a:prstGeom prst="rect">
            <a:avLst/>
          </a:prstGeom>
          <a:noFill/>
          <a:ln>
            <a:noFill/>
          </a:ln>
        </p:spPr>
        <p:txBody>
          <a:bodyPr wrap="square" rtlCol="0" anchor="ctr">
            <a:spAutoFit/>
          </a:bodyPr>
          <a:lstStyle/>
          <a:p>
            <a:pPr algn="dist"/>
            <a:r>
              <a:rPr lang="en-US" altLang="ja-JP" sz="738"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738"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38" dirty="0">
                <a:latin typeface="Meiryo UI" panose="020B0604030504040204" pitchFamily="50" charset="-128"/>
                <a:ea typeface="Meiryo UI" panose="020B0604030504040204" pitchFamily="50" charset="-128"/>
                <a:cs typeface="Meiryo UI" panose="020B0604030504040204" pitchFamily="50" charset="-128"/>
              </a:rPr>
              <a:t>6</a:t>
            </a:r>
            <a:r>
              <a:rPr lang="ja-JP" altLang="en-US" sz="738"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38" dirty="0">
                <a:latin typeface="Meiryo UI" panose="020B0604030504040204" pitchFamily="50" charset="-128"/>
                <a:ea typeface="Meiryo UI" panose="020B0604030504040204" pitchFamily="50" charset="-128"/>
                <a:cs typeface="Meiryo UI" panose="020B0604030504040204" pitchFamily="50" charset="-128"/>
              </a:rPr>
              <a:t>19</a:t>
            </a:r>
            <a:r>
              <a:rPr lang="ja-JP" altLang="en-US" sz="738"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38"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738" dirty="0">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lang="en-US" altLang="ja-JP" sz="738"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738" dirty="0">
                <a:latin typeface="Meiryo UI" panose="020B0604030504040204" pitchFamily="50" charset="-128"/>
                <a:ea typeface="Meiryo UI" panose="020B0604030504040204" pitchFamily="50" charset="-128"/>
                <a:cs typeface="Meiryo UI" panose="020B0604030504040204" pitchFamily="50" charset="-128"/>
              </a:rPr>
              <a:t>相互接続推進部</a:t>
            </a:r>
            <a:endParaRPr lang="en-US" altLang="ja-JP" sz="738"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738" dirty="0">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lang="en-US" altLang="ja-JP" sz="738"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738" dirty="0">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4014043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143733" y="1708261"/>
          <a:ext cx="8801101" cy="4263963"/>
        </p:xfrm>
        <a:graphic>
          <a:graphicData uri="http://schemas.openxmlformats.org/drawingml/2006/table">
            <a:tbl>
              <a:tblPr firstRow="1" bandRow="1"/>
              <a:tblGrid>
                <a:gridCol w="1158531">
                  <a:extLst>
                    <a:ext uri="{9D8B030D-6E8A-4147-A177-3AD203B41FA5}">
                      <a16:colId xmlns:a16="http://schemas.microsoft.com/office/drawing/2014/main" val="20000"/>
                    </a:ext>
                  </a:extLst>
                </a:gridCol>
                <a:gridCol w="3898779">
                  <a:extLst>
                    <a:ext uri="{9D8B030D-6E8A-4147-A177-3AD203B41FA5}">
                      <a16:colId xmlns:a16="http://schemas.microsoft.com/office/drawing/2014/main" val="20001"/>
                    </a:ext>
                  </a:extLst>
                </a:gridCol>
                <a:gridCol w="3743791">
                  <a:extLst>
                    <a:ext uri="{9D8B030D-6E8A-4147-A177-3AD203B41FA5}">
                      <a16:colId xmlns:a16="http://schemas.microsoft.com/office/drawing/2014/main" val="20002"/>
                    </a:ext>
                  </a:extLst>
                </a:gridCol>
              </a:tblGrid>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（所属</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（氏名）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5812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762384" y="317496"/>
            <a:ext cx="7596554" cy="404446"/>
          </a:xfrm>
          <a:prstGeom prst="rect">
            <a:avLst/>
          </a:prstGeom>
        </p:spPr>
        <p:txBody>
          <a:bodyPr lIns="84386" tIns="42194" rIns="84386" bIns="42194"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a:defRPr/>
            </a:pPr>
            <a:r>
              <a:rPr lang="en-US" altLang="ja-JP" sz="184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4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別紙</a:t>
            </a:r>
            <a:r>
              <a:rPr lang="en-US" altLang="ja-JP" sz="184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4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21312056"/>
              </p:ext>
            </p:extLst>
          </p:nvPr>
        </p:nvGraphicFramePr>
        <p:xfrm>
          <a:off x="136248" y="786255"/>
          <a:ext cx="8823271" cy="675249"/>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253218">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422031">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広域イーサネットサービスとして高速・大容量の通信を行うための、ルータおよび伝送路設備を用いて、通信路の設定および伝送を行い、イーサネットフレームを交換する機能</a:t>
                      </a:r>
                      <a:endParaRPr kumimoji="1" lang="ja-JP" altLang="en-US" sz="11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322407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233</Words>
  <Application>Microsoft Office PowerPoint</Application>
  <PresentationFormat>画面に合わせる (4:3)</PresentationFormat>
  <Paragraphs>33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游ゴシック Light</vt:lpstr>
      <vt:lpstr>Arial</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200619</dc:subject>
  <dc:creator/>
  <cp:lastModifiedBy/>
  <cp:revision>1</cp:revision>
  <dcterms:created xsi:type="dcterms:W3CDTF">2020-06-19T07:04:15Z</dcterms:created>
  <dcterms:modified xsi:type="dcterms:W3CDTF">2020-06-19T07:04:18Z</dcterms:modified>
</cp:coreProperties>
</file>