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50421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10990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6867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92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6434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31384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36331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9960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17847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67905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9717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27228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1653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1815470400"/>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広域イーサネットサービスとして高速・大容量の通信を行うための、ルータおよび伝送路設備を用いて、通信路の設定および伝送を行い、イーサネットフレームを交換する機能</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2020</a:t>
                      </a:r>
                      <a:r>
                        <a:rPr kumimoji="0" lang="ja-JP" altLang="en-US" sz="1100" dirty="0" smtClean="0">
                          <a:solidFill>
                            <a:srgbClr val="000000"/>
                          </a:solidFill>
                          <a:latin typeface="Meiryo UI" pitchFamily="50" charset="-128"/>
                          <a:ea typeface="Meiryo UI" pitchFamily="50" charset="-128"/>
                          <a:cs typeface="Meiryo UI" pitchFamily="50" charset="-128"/>
                        </a:rPr>
                        <a:t>年</a:t>
                      </a:r>
                      <a:r>
                        <a:rPr kumimoji="0" lang="en-US" altLang="ja-JP" sz="1100" dirty="0" smtClean="0">
                          <a:solidFill>
                            <a:srgbClr val="000000"/>
                          </a:solidFill>
                          <a:latin typeface="Meiryo UI" pitchFamily="50" charset="-128"/>
                          <a:ea typeface="Meiryo UI" pitchFamily="50" charset="-128"/>
                          <a:cs typeface="Meiryo UI" pitchFamily="50" charset="-128"/>
                        </a:rPr>
                        <a:t>7</a:t>
                      </a:r>
                      <a:r>
                        <a:rPr kumimoji="0" lang="ja-JP" altLang="en-US" sz="1100" dirty="0" smtClean="0">
                          <a:solidFill>
                            <a:srgbClr val="000000"/>
                          </a:solidFill>
                          <a:latin typeface="Meiryo UI" pitchFamily="50" charset="-128"/>
                          <a:ea typeface="Meiryo UI" pitchFamily="50" charset="-128"/>
                          <a:cs typeface="Meiryo UI" pitchFamily="50" charset="-128"/>
                        </a:rPr>
                        <a:t>月</a:t>
                      </a:r>
                      <a:r>
                        <a:rPr kumimoji="0" lang="en-US" altLang="ja-JP" sz="1100" dirty="0" smtClean="0">
                          <a:solidFill>
                            <a:srgbClr val="000000"/>
                          </a:solidFill>
                          <a:latin typeface="Meiryo UI" pitchFamily="50" charset="-128"/>
                          <a:ea typeface="Meiryo UI" pitchFamily="50" charset="-128"/>
                          <a:cs typeface="Meiryo UI" pitchFamily="50" charset="-128"/>
                        </a:rPr>
                        <a:t>20</a:t>
                      </a:r>
                      <a:r>
                        <a:rPr kumimoji="0" lang="ja-JP" altLang="en-US" sz="1100" dirty="0" smtClean="0">
                          <a:solidFill>
                            <a:srgbClr val="000000"/>
                          </a:solidFill>
                          <a:latin typeface="Meiryo UI" pitchFamily="50" charset="-128"/>
                          <a:ea typeface="Meiryo UI" pitchFamily="50" charset="-128"/>
                          <a:cs typeface="Meiryo UI" pitchFamily="50" charset="-128"/>
                        </a:rPr>
                        <a:t>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indent="-263776">
              <a:buFont typeface="Wingdings" panose="05000000000000000000" pitchFamily="2" charset="2"/>
              <a:buChar char="Ø"/>
            </a:pPr>
            <a:r>
              <a:rPr lang="ja-JP" altLang="en-US" sz="1292" dirty="0">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algn="dist"/>
            <a:r>
              <a:rPr lang="en-US" altLang="ja-JP" sz="738"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38" dirty="0">
                <a:latin typeface="Meiryo UI" panose="020B0604030504040204" pitchFamily="50" charset="-128"/>
                <a:ea typeface="Meiryo UI" panose="020B0604030504040204" pitchFamily="50" charset="-128"/>
                <a:cs typeface="Meiryo UI" panose="020B0604030504040204" pitchFamily="50" charset="-128"/>
              </a:rPr>
              <a:t>6</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38"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相互接続推進部</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401404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143733" y="1708261"/>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別紙</a:t>
            </a:r>
            <a:r>
              <a:rPr lang="en-US" altLang="ja-JP"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21312056"/>
              </p:ext>
            </p:extLst>
          </p:nvPr>
        </p:nvGraphicFramePr>
        <p:xfrm>
          <a:off x="136248" y="786255"/>
          <a:ext cx="8823271" cy="675249"/>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広域イーサネットサービスとして高速・大容量の通信を行うための、ルータおよび伝送路設備を用いて、通信路の設定および伝送を行い、イーサネットフレームを交換する機能</a:t>
                      </a:r>
                      <a:endParaRPr kumimoji="1" lang="ja-JP" altLang="en-US" sz="11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322407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200619</dc:subject>
  <dc:creator/>
  <cp:lastModifiedBy/>
  <cp:revision>1</cp:revision>
  <dcterms:created xsi:type="dcterms:W3CDTF">2020-06-19T07:04:15Z</dcterms:created>
  <dcterms:modified xsi:type="dcterms:W3CDTF">2020-06-19T07:04:18Z</dcterms:modified>
</cp:coreProperties>
</file>